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40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0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2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1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3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91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56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1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88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9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1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4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4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C69A0C-DD87-442B-B8B6-734773584D8B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0B0BB4-37BA-4412-9B4E-3313E53DA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3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Lesweek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Kinderen in aanraking laten komen </a:t>
            </a:r>
            <a:r>
              <a:rPr lang="nl-NL" dirty="0" smtClean="0"/>
              <a:t>met zintuigen en smaakpapillen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6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Zintuigen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 heb je meerdere zintuigen nodig die je helpen bij de smaak. </a:t>
            </a:r>
          </a:p>
          <a:p>
            <a:r>
              <a:rPr lang="nl-NL" dirty="0"/>
              <a:t>Zien </a:t>
            </a:r>
            <a:r>
              <a:rPr lang="nl-NL" dirty="0">
                <a:sym typeface="Wingdings" panose="05000000000000000000" pitchFamily="2" charset="2"/>
              </a:rPr>
              <a:t> Door te kijken weet je of iets er lekker uit ziet of juist niet.</a:t>
            </a:r>
          </a:p>
          <a:p>
            <a:r>
              <a:rPr lang="nl-NL" dirty="0">
                <a:sym typeface="Wingdings" panose="05000000000000000000" pitchFamily="2" charset="2"/>
              </a:rPr>
              <a:t>Proeven  Door het eten te proeven weet je wat je lekker vindt.</a:t>
            </a:r>
          </a:p>
          <a:p>
            <a:r>
              <a:rPr lang="nl-NL" dirty="0"/>
              <a:t>Ruiken </a:t>
            </a:r>
            <a:r>
              <a:rPr lang="nl-NL" dirty="0">
                <a:sym typeface="Wingdings" panose="05000000000000000000" pitchFamily="2" charset="2"/>
              </a:rPr>
              <a:t> Door je neus te gebruiken ruik je of iets lekker kan zijn of juist niet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27" y="4810502"/>
            <a:ext cx="1944938" cy="10487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03" y="4772469"/>
            <a:ext cx="1863090" cy="10060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93" y="4691764"/>
            <a:ext cx="2161997" cy="11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Zintuigen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naar dit plaatje kijkt, ziet dit er lekker uit?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69" y="3034953"/>
            <a:ext cx="4885113" cy="26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Zintuigen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naar dit plaatje kijkt, ziet dit er ook nog lekker uit?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60" y="3647804"/>
            <a:ext cx="1760567" cy="1457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086" y="3307845"/>
            <a:ext cx="3703927" cy="21371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535" y="3559292"/>
            <a:ext cx="2443942" cy="16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Zintuigen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 van onderstaande zintuig(en) heb je hierbij gebruikt?</a:t>
            </a:r>
            <a:endParaRPr lang="nl-NL" dirty="0"/>
          </a:p>
        </p:txBody>
      </p:sp>
      <p:sp>
        <p:nvSpPr>
          <p:cNvPr id="4" name="AutoShape 2" descr="Afbeeldingsresultaat voor zintui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79" y="3283527"/>
            <a:ext cx="4233960" cy="22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Smaakpapillen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Onze tong is het smaakzintuig, de rode bobbels zijn de smaakpapillen.</a:t>
            </a:r>
          </a:p>
          <a:p>
            <a:r>
              <a:rPr lang="nl-NL" dirty="0"/>
              <a:t>Zoet </a:t>
            </a:r>
            <a:r>
              <a:rPr lang="nl-NL" dirty="0">
                <a:sym typeface="Wingdings" panose="05000000000000000000" pitchFamily="2" charset="2"/>
              </a:rPr>
              <a:t> aardbeien, appels, ananas </a:t>
            </a:r>
          </a:p>
          <a:p>
            <a:r>
              <a:rPr lang="nl-NL" dirty="0">
                <a:sym typeface="Wingdings" panose="05000000000000000000" pitchFamily="2" charset="2"/>
              </a:rPr>
              <a:t>Zout  olijven</a:t>
            </a:r>
          </a:p>
          <a:p>
            <a:r>
              <a:rPr lang="nl-NL" dirty="0">
                <a:sym typeface="Wingdings" panose="05000000000000000000" pitchFamily="2" charset="2"/>
              </a:rPr>
              <a:t>Zuur  augurken 	</a:t>
            </a:r>
          </a:p>
          <a:p>
            <a:r>
              <a:rPr lang="nl-NL" dirty="0">
                <a:sym typeface="Wingdings" panose="05000000000000000000" pitchFamily="2" charset="2"/>
              </a:rPr>
              <a:t>Bitter  witlof en spruitjes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49" y="3285084"/>
            <a:ext cx="303607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Smaakpapillen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verschillende smaken geven vaak ook een boodschap af aan de hersenen.</a:t>
            </a:r>
          </a:p>
          <a:p>
            <a:r>
              <a:rPr lang="nl-NL" dirty="0"/>
              <a:t>Zoet </a:t>
            </a:r>
            <a:r>
              <a:rPr lang="nl-NL" dirty="0">
                <a:sym typeface="Wingdings" panose="05000000000000000000" pitchFamily="2" charset="2"/>
              </a:rPr>
              <a:t> geeft aan dat er veel energie in het eten zit.</a:t>
            </a:r>
          </a:p>
          <a:p>
            <a:r>
              <a:rPr lang="nl-NL" dirty="0">
                <a:sym typeface="Wingdings" panose="05000000000000000000" pitchFamily="2" charset="2"/>
              </a:rPr>
              <a:t>Zout  geeft aan dat je snel dorst krijgt. </a:t>
            </a:r>
          </a:p>
          <a:p>
            <a:r>
              <a:rPr lang="nl-NL" dirty="0">
                <a:sym typeface="Wingdings" panose="05000000000000000000" pitchFamily="2" charset="2"/>
              </a:rPr>
              <a:t>Zuur  </a:t>
            </a:r>
            <a:r>
              <a:rPr lang="nl-NL" dirty="0"/>
              <a:t>geeft aan dat iets nog niet rijp is. </a:t>
            </a:r>
          </a:p>
          <a:p>
            <a:r>
              <a:rPr lang="nl-NL" dirty="0"/>
              <a:t>Bitter </a:t>
            </a:r>
            <a:r>
              <a:rPr lang="nl-NL" dirty="0">
                <a:sym typeface="Wingdings" panose="05000000000000000000" pitchFamily="2" charset="2"/>
              </a:rPr>
              <a:t> geeft aan dat iets bedorven of giftig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Opdracht smaakpapillen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 1: iedereen pakt 2 wattenstaafjes</a:t>
            </a:r>
          </a:p>
          <a:p>
            <a:r>
              <a:rPr lang="nl-NL" dirty="0" smtClean="0"/>
              <a:t>Stap 2: één voor één alle vier de bekers bij langs.</a:t>
            </a:r>
          </a:p>
          <a:p>
            <a:r>
              <a:rPr lang="nl-NL" dirty="0" smtClean="0"/>
              <a:t>Stap 3: Proeven doe je door alleen het watje van de wattenstaaf door de beker te halen en op de juiste plek van je tong te leggen. </a:t>
            </a:r>
          </a:p>
          <a:p>
            <a:r>
              <a:rPr lang="nl-NL" dirty="0" smtClean="0"/>
              <a:t>Stap 4: schrijf de juiste smaak bij de juiste beker op het antwoordenblad.</a:t>
            </a:r>
            <a:endParaRPr lang="nl-NL" dirty="0"/>
          </a:p>
        </p:txBody>
      </p:sp>
      <p:sp>
        <p:nvSpPr>
          <p:cNvPr id="8" name="AutoShape 2" descr="Afbeeldingsresultaat voor zoet zout zuur b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973" y="755485"/>
            <a:ext cx="3410624" cy="2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266</Words>
  <Application>Microsoft Office PowerPoint</Application>
  <PresentationFormat>Breedbeeld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Organisch</vt:lpstr>
      <vt:lpstr>Lesweek 2</vt:lpstr>
      <vt:lpstr>Zintuigen</vt:lpstr>
      <vt:lpstr>Zintuigen </vt:lpstr>
      <vt:lpstr>Zintuigen</vt:lpstr>
      <vt:lpstr>Zintuigen</vt:lpstr>
      <vt:lpstr>Smaakpapillen </vt:lpstr>
      <vt:lpstr>Smaakpapillen</vt:lpstr>
      <vt:lpstr>Opdracht smaakpapillen </vt:lpstr>
    </vt:vector>
  </TitlesOfParts>
  <Company>Gemeente Tynaarlo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Lesweek 2</dc:title>
  <dc:creator>Koops, S. (Sander)</dc:creator>
  <cp:lastModifiedBy>Koops, S. (Sander)</cp:lastModifiedBy>
  <cp:revision>6</cp:revision>
  <dcterms:created xsi:type="dcterms:W3CDTF">2019-12-05T08:30:21Z</dcterms:created>
  <dcterms:modified xsi:type="dcterms:W3CDTF">2019-12-05T09:02:02Z</dcterms:modified>
</cp:coreProperties>
</file>